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4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37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0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2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0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8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3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0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4677A-9451-4ADA-9F91-8DD7FF025986}" type="datetimeFigureOut">
              <a:rPr lang="en-US" smtClean="0"/>
              <a:t>2/28/2011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A5067-01BD-4784-91F1-2744417E5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3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90600"/>
            <a:ext cx="8229600" cy="4498975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Garamond" pitchFamily="18" charset="0"/>
              </a:rPr>
              <a:t>Generatore</a:t>
            </a:r>
            <a:r>
              <a:rPr lang="en-US" dirty="0" smtClean="0">
                <a:latin typeface="Garamond" pitchFamily="18" charset="0"/>
              </a:rPr>
              <a:t> di aria </a:t>
            </a:r>
            <a:r>
              <a:rPr lang="en-US" dirty="0" err="1" smtClean="0">
                <a:latin typeface="Garamond" pitchFamily="18" charset="0"/>
              </a:rPr>
              <a:t>calda</a:t>
            </a:r>
            <a:r>
              <a:rPr lang="en-US" dirty="0" smtClean="0">
                <a:latin typeface="Garamond" pitchFamily="18" charset="0"/>
              </a:rPr>
              <a:t> per </a:t>
            </a:r>
            <a:r>
              <a:rPr lang="en-US" dirty="0" err="1" smtClean="0">
                <a:latin typeface="Garamond" pitchFamily="18" charset="0"/>
              </a:rPr>
              <a:t>camino</a:t>
            </a:r>
            <a:r>
              <a:rPr lang="en-US" dirty="0" smtClean="0">
                <a:latin typeface="Garamond" pitchFamily="18" charset="0"/>
              </a:rPr>
              <a:t/>
            </a:r>
            <a:br>
              <a:rPr lang="en-US" dirty="0" smtClean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>Prove </a:t>
            </a:r>
            <a:r>
              <a:rPr lang="en-US" sz="2800" dirty="0" err="1" smtClean="0">
                <a:latin typeface="Garamond" pitchFamily="18" charset="0"/>
              </a:rPr>
              <a:t>eseguite</a:t>
            </a:r>
            <a:r>
              <a:rPr lang="en-US" sz="2800" dirty="0" smtClean="0">
                <a:latin typeface="Garamond" pitchFamily="18" charset="0"/>
              </a:rPr>
              <a:t> a </a:t>
            </a:r>
            <a:r>
              <a:rPr lang="en-US" sz="2800" dirty="0" err="1" smtClean="0">
                <a:latin typeface="Garamond" pitchFamily="18" charset="0"/>
              </a:rPr>
              <a:t>Settefrati</a:t>
            </a:r>
            <a:r>
              <a:rPr lang="en-US" sz="2800" dirty="0" smtClean="0">
                <a:latin typeface="Garamond" pitchFamily="18" charset="0"/>
              </a:rPr>
              <a:t> a </a:t>
            </a:r>
            <a:r>
              <a:rPr lang="en-US" sz="2800" dirty="0" err="1" smtClean="0">
                <a:latin typeface="Garamond" pitchFamily="18" charset="0"/>
              </a:rPr>
              <a:t>Dicembre</a:t>
            </a:r>
            <a:r>
              <a:rPr lang="en-US" sz="2800" dirty="0" smtClean="0">
                <a:latin typeface="Garamond" pitchFamily="18" charset="0"/>
              </a:rPr>
              <a:t> 2006 e </a:t>
            </a:r>
            <a:r>
              <a:rPr lang="en-US" sz="2800" dirty="0" err="1" smtClean="0">
                <a:latin typeface="Garamond" pitchFamily="18" charset="0"/>
              </a:rPr>
              <a:t>Gennaio</a:t>
            </a:r>
            <a:r>
              <a:rPr lang="en-US" sz="2800" dirty="0" smtClean="0">
                <a:latin typeface="Garamond" pitchFamily="18" charset="0"/>
              </a:rPr>
              <a:t> 2007</a:t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>
                <a:latin typeface="Garamond" pitchFamily="18" charset="0"/>
              </a:rPr>
              <a:t/>
            </a:r>
            <a:br>
              <a:rPr lang="en-US" sz="2800" dirty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>
                <a:latin typeface="Garamond" pitchFamily="18" charset="0"/>
              </a:rPr>
              <a:t/>
            </a:r>
            <a:br>
              <a:rPr lang="en-US" sz="2800" dirty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>
                <a:latin typeface="Garamond" pitchFamily="18" charset="0"/>
              </a:rPr>
              <a:t/>
            </a:r>
            <a:br>
              <a:rPr lang="en-US" sz="2800" dirty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>Antonio Vitti – vittiantonio47@gmail.com</a:t>
            </a:r>
            <a:endParaRPr lang="en-US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12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28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5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67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97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080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99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70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37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43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1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8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01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70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16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70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69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39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0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13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2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695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09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851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79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81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366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61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10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413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05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M00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80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8600" y="2362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43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</Words>
  <Application>Microsoft Office PowerPoint</Application>
  <PresentationFormat>On-screen Show (4:3)</PresentationFormat>
  <Paragraphs>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Generatore di aria calda per camino Prove eseguite a Settefrati a Dicembre 2006 e Gennaio 2007         Antonio Vitti – vittiantonio47@gmail.com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Generatore di aria calda per camino Prove eseguite a Settefrati a Dicembre 2006 e Gennaio 2007         Antonio Vitti – vittiantonio47@gmail.com</dc:title>
  <dc:creator>Antonio Vitti</dc:creator>
  <cp:lastModifiedBy>Antonio Vitti</cp:lastModifiedBy>
  <cp:revision>2</cp:revision>
  <dcterms:created xsi:type="dcterms:W3CDTF">2011-02-28T20:13:26Z</dcterms:created>
  <dcterms:modified xsi:type="dcterms:W3CDTF">2011-02-28T20:19:13Z</dcterms:modified>
</cp:coreProperties>
</file>